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>
        <p:scale>
          <a:sx n="400" d="100"/>
          <a:sy n="400" d="100"/>
        </p:scale>
        <p:origin x="-7560" y="-102152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emf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DB72A6-ED92-C44D-0100-099E624EB55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94487" y="40836837"/>
            <a:ext cx="7683755" cy="1745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Sandra J Osterman</cp:lastModifiedBy>
  <cp:revision>11</cp:revision>
  <dcterms:created xsi:type="dcterms:W3CDTF">2019-09-13T00:27:17Z</dcterms:created>
  <dcterms:modified xsi:type="dcterms:W3CDTF">2025-10-22T23:05:25Z</dcterms:modified>
</cp:coreProperties>
</file>